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5" r:id="rId1"/>
  </p:sldMasterIdLst>
  <p:notesMasterIdLst>
    <p:notesMasterId r:id="rId21"/>
  </p:notesMasterIdLst>
  <p:sldIdLst>
    <p:sldId id="256" r:id="rId2"/>
    <p:sldId id="279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76" r:id="rId11"/>
    <p:sldId id="265" r:id="rId12"/>
    <p:sldId id="277" r:id="rId13"/>
    <p:sldId id="266" r:id="rId14"/>
    <p:sldId id="269" r:id="rId15"/>
    <p:sldId id="267" r:id="rId16"/>
    <p:sldId id="278" r:id="rId17"/>
    <p:sldId id="268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20" autoAdjust="0"/>
    <p:restoredTop sz="94709"/>
  </p:normalViewPr>
  <p:slideViewPr>
    <p:cSldViewPr snapToGrid="0">
      <p:cViewPr>
        <p:scale>
          <a:sx n="50" d="100"/>
          <a:sy n="50" d="100"/>
        </p:scale>
        <p:origin x="-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16FFA-1084-4FCF-AFA0-9D1179DD0096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D5CF6-DEC8-4FCD-8FB5-A74C5CC773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7433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people lack medical insurance which makes them become greatly affected by the high cost of acquiring medical 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D5CF6-DEC8-4FCD-8FB5-A74C5CC773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6115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above plans works</a:t>
            </a:r>
            <a:r>
              <a:rPr lang="en-US" baseline="0" dirty="0" smtClean="0"/>
              <a:t> to ensure reduced cost of medical care and increase the number of insurance takers.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D5CF6-DEC8-4FCD-8FB5-A74C5CC773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2734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necessarily to be manned</a:t>
            </a:r>
            <a:r>
              <a:rPr lang="en-US" baseline="0" dirty="0"/>
              <a:t> by the public sector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D5CF6-DEC8-4FCD-8FB5-A74C5CC773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9626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en-US" sz="12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example: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 a family would need to pay $36,000 every prior year getting repayment</a:t>
            </a:r>
            <a:r>
              <a:rPr lang="en-US" sz="12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D5CF6-DEC8-4FCD-8FB5-A74C5CC773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313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D5CF6-DEC8-4FCD-8FB5-A74C5CC773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102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85775424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5238133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12051046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07471522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57782180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56076698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0525670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2736044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34440091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95388980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91636162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92476372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9004781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43021139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18409146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51084363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51098835"/>
      </p:ext>
    </p:extLst>
  </p:cSld>
  <p:clrMapOvr>
    <a:masterClrMapping/>
  </p:clrMapOvr>
  <p:transition>
    <p:wheel spokes="3"/>
    <p:sndAc>
      <p:stSnd>
        <p:snd r:embed="rId1" name="click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244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ransition>
    <p:wheel spokes="3"/>
    <p:sndAc>
      <p:stSnd>
        <p:snd r:embed="rId19" name="click.wav"/>
      </p:stSnd>
    </p:sndAc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 TO REFORM HEALTHCARE PROPOSAL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Capella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1579643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770468"/>
          </a:xfrm>
        </p:spPr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752600"/>
            <a:ext cx="9601196" cy="4123268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innovation should be but into application.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Innovative healthcare polices are important as concerns streamlining and improving the quality of healthcare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significance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policies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techniques manuals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 principally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enhance creative, speedy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sharing of information on the issue.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3703805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767644"/>
            <a:ext cx="107357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above Policy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healthcare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necessarily fundamental since it determines the overall planning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activity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achieve desired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is 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enthusiasm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behind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of healthcare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 to divulge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workers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desired outcomes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healthcare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 precisely, policy must determine the establishment for the application of practical and safe quality care.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Advancement in innovative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controls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needs encompassing the Affordable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Act,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well as,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Meaningful Use and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policies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workforces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proved 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complicated.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7827543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935" y="767643"/>
            <a:ext cx="9601196" cy="147884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Problem of Cost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1967" y="1869722"/>
            <a:ext cx="9601196" cy="4035778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United States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devotes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cash per capita on social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 as compared to other economies.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Besides, the cost of Medicinal services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snowballing constantly.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human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expenses are catered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so-called open protection, outsiders private safety net providers,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open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arrangement.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Nearly over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25% of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overheads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funded precisely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buyers.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high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 expenditures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test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towards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72784208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7333" y="722489"/>
            <a:ext cx="108260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of united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states citizens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do not have insurance has risen pointedly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years.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fact, just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34.6 million U.S. citizens do not have any insurance scope.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States have persistently attempted to reduce their Medicaid expenses by limiting Medicaid qualification (and welfare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population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piloted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 problem.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Presently,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millions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populations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too little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 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cater for the expenditures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catastrophic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diseases 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serious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injury.</a:t>
            </a:r>
          </a:p>
        </p:txBody>
      </p:sp>
    </p:spTree>
    <p:extLst>
      <p:ext uri="{BB962C8B-B14F-4D97-AF65-F5344CB8AC3E}">
        <p14:creationId xmlns="" xmlns:p14="http://schemas.microsoft.com/office/powerpoint/2010/main" val="950550443"/>
      </p:ext>
    </p:extLst>
  </p:cSld>
  <p:clrMapOvr>
    <a:masterClrMapping/>
  </p:clrMapOvr>
  <p:transition>
    <p:wheel spokes="3"/>
    <p:sndAc>
      <p:stSnd>
        <p:snd r:embed="rId3" name="click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1223" y="1301600"/>
            <a:ext cx="103749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being not insured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far more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notable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live in families with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incomes.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 persons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pointedly likely not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insured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contrary, people who are well established,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those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staying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single-parent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relatives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more averse to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insured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barren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couples.</a:t>
            </a:r>
          </a:p>
        </p:txBody>
      </p:sp>
    </p:spTree>
    <p:extLst>
      <p:ext uri="{BB962C8B-B14F-4D97-AF65-F5344CB8AC3E}">
        <p14:creationId xmlns="" xmlns:p14="http://schemas.microsoft.com/office/powerpoint/2010/main" val="3845763828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Healthcare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Various financial analysts, strategy developers, </a:t>
            </a:r>
            <a:r>
              <a:rPr lang="en-US" dirty="0"/>
              <a:t>and </a:t>
            </a:r>
            <a:r>
              <a:rPr lang="en-US" dirty="0" smtClean="0"/>
              <a:t>officials of the government have suggested the following plans for </a:t>
            </a:r>
            <a:r>
              <a:rPr lang="en-US" dirty="0"/>
              <a:t>medicinal services designs.</a:t>
            </a:r>
          </a:p>
          <a:p>
            <a:pPr marL="0" indent="0">
              <a:buNone/>
            </a:pPr>
            <a:r>
              <a:rPr lang="en-US" dirty="0"/>
              <a:t>These </a:t>
            </a:r>
            <a:r>
              <a:rPr lang="en-US" dirty="0" smtClean="0"/>
              <a:t>proposals </a:t>
            </a:r>
            <a:r>
              <a:rPr lang="en-US" dirty="0"/>
              <a:t>can be </a:t>
            </a:r>
            <a:r>
              <a:rPr lang="en-US" dirty="0" smtClean="0"/>
              <a:t>well-organized </a:t>
            </a:r>
            <a:r>
              <a:rPr lang="en-US" dirty="0"/>
              <a:t>into four </a:t>
            </a:r>
            <a:r>
              <a:rPr lang="en-US" dirty="0" smtClean="0"/>
              <a:t>periods: </a:t>
            </a:r>
            <a:endParaRPr lang="en-US" dirty="0"/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Orders of the employer</a:t>
            </a:r>
            <a:endParaRPr lang="en-US" dirty="0"/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Advancement of the existing </a:t>
            </a:r>
            <a:r>
              <a:rPr lang="en-US" dirty="0"/>
              <a:t>plans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/>
              <a:t>Charge </a:t>
            </a:r>
            <a:r>
              <a:rPr lang="en-US" dirty="0" smtClean="0"/>
              <a:t>the driving </a:t>
            </a:r>
            <a:r>
              <a:rPr lang="en-US" dirty="0"/>
              <a:t>forces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State-owned </a:t>
            </a:r>
            <a:r>
              <a:rPr lang="en-US" dirty="0"/>
              <a:t>medical coverage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333394977"/>
      </p:ext>
    </p:extLst>
  </p:cSld>
  <p:clrMapOvr>
    <a:masterClrMapping/>
  </p:clrMapOvr>
  <p:transition>
    <p:wheel spokes="3"/>
    <p:sndAc>
      <p:stSnd>
        <p:snd r:embed="rId3" name="click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066800"/>
            <a:ext cx="1045698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 of insurance would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catered by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public sector and would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well provide medical cover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are not secured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 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ersons  insured using this scheme are most likely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to pay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enormous part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scope.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Businesses with many specialists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might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excluded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command.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plan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Hawaii 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example of pay-or-play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All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workforces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(yet not their wards) who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no less than twenty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weeks in a year 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safeguarded.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846964"/>
      </p:ext>
    </p:extLst>
  </p:cSld>
  <p:clrMapOvr>
    <a:masterClrMapping/>
  </p:clrMapOvr>
  <p:transition>
    <p:wheel spokes="3"/>
    <p:sndAc>
      <p:stSnd>
        <p:snd r:embed="rId3" name="click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8523" y="973015"/>
            <a:ext cx="102811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Subsequently, plans of plans-to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ventures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certain characteristics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"become tied up with"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Medicaid or Medicare,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charge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their income. 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expectant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lady,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infants,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 broods;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impaired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persons;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well as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down before attaining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65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access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schemes.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Medicare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has been in existence for the previous two years is perhaps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to be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dwindled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wiped out.</a:t>
            </a:r>
          </a:p>
        </p:txBody>
      </p:sp>
    </p:spTree>
    <p:extLst>
      <p:ext uri="{BB962C8B-B14F-4D97-AF65-F5344CB8AC3E}">
        <p14:creationId xmlns="" xmlns:p14="http://schemas.microsoft.com/office/powerpoint/2010/main" val="3212193752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511300"/>
            <a:ext cx="8915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 smtClean="0"/>
              <a:t>manager </a:t>
            </a:r>
            <a:r>
              <a:rPr lang="en-US" sz="2400" dirty="0"/>
              <a:t>command or the </a:t>
            </a:r>
            <a:r>
              <a:rPr lang="en-US" sz="2400" dirty="0" smtClean="0"/>
              <a:t>suggested </a:t>
            </a:r>
            <a:r>
              <a:rPr lang="en-US" sz="2400" dirty="0"/>
              <a:t>pay-or-play </a:t>
            </a:r>
            <a:r>
              <a:rPr lang="en-US" sz="2400" dirty="0" smtClean="0"/>
              <a:t>plan, supposes managers </a:t>
            </a:r>
            <a:r>
              <a:rPr lang="en-US" sz="2400" dirty="0"/>
              <a:t>to </a:t>
            </a:r>
            <a:r>
              <a:rPr lang="en-US" sz="2400" dirty="0" smtClean="0"/>
              <a:t>provide basic </a:t>
            </a:r>
            <a:r>
              <a:rPr lang="en-US" sz="2400" dirty="0"/>
              <a:t>level of scope to all </a:t>
            </a:r>
            <a:r>
              <a:rPr lang="en-US" sz="2400" dirty="0" smtClean="0"/>
              <a:t>workers.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Options for the employers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Offering </a:t>
            </a:r>
            <a:r>
              <a:rPr lang="en-US" sz="2400" dirty="0"/>
              <a:t>insurance to </a:t>
            </a:r>
            <a:r>
              <a:rPr lang="en-US" sz="2400" dirty="0" smtClean="0"/>
              <a:t>workforces who are acquiescent </a:t>
            </a:r>
            <a:r>
              <a:rPr lang="en-US" sz="2400" dirty="0"/>
              <a:t>with the </a:t>
            </a:r>
            <a:r>
              <a:rPr lang="en-US" sz="2400" dirty="0" smtClean="0"/>
              <a:t>needs </a:t>
            </a:r>
            <a:r>
              <a:rPr lang="en-US" sz="2400" dirty="0"/>
              <a:t>for: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/>
              <a:t>Extensiveness </a:t>
            </a:r>
            <a:endParaRPr lang="en-US" sz="2400" dirty="0"/>
          </a:p>
          <a:p>
            <a:pPr marL="400050" indent="-400050">
              <a:buFont typeface="+mj-lt"/>
              <a:buAutoNum type="romanLcPeriod"/>
            </a:pPr>
            <a:r>
              <a:rPr lang="en-US" sz="2400" dirty="0" smtClean="0"/>
              <a:t>Understanding </a:t>
            </a:r>
            <a:r>
              <a:rPr lang="en-US" sz="2400" dirty="0"/>
              <a:t>of </a:t>
            </a:r>
            <a:r>
              <a:rPr lang="en-US" sz="2400" dirty="0" smtClean="0"/>
              <a:t>the scope of insurance.</a:t>
            </a:r>
            <a:endParaRPr lang="en-US" sz="2400" dirty="0"/>
          </a:p>
          <a:p>
            <a:pPr marL="400050" indent="-400050">
              <a:buFont typeface="+mj-lt"/>
              <a:buAutoNum type="romanLcPeriod"/>
            </a:pPr>
            <a:r>
              <a:rPr lang="en-US" sz="2400" dirty="0"/>
              <a:t>The </a:t>
            </a:r>
            <a:r>
              <a:rPr lang="en-US" sz="2400" dirty="0" smtClean="0"/>
              <a:t>degree </a:t>
            </a:r>
            <a:r>
              <a:rPr lang="en-US" sz="2400" dirty="0"/>
              <a:t>of the premium </a:t>
            </a:r>
            <a:r>
              <a:rPr lang="en-US" sz="2400" dirty="0" smtClean="0"/>
              <a:t>funded by </a:t>
            </a:r>
            <a:r>
              <a:rPr lang="en-US" sz="2400" dirty="0"/>
              <a:t>the </a:t>
            </a:r>
            <a:r>
              <a:rPr lang="en-US" sz="2400" dirty="0" smtClean="0"/>
              <a:t>company( </a:t>
            </a:r>
            <a:r>
              <a:rPr lang="en-US" sz="2400" dirty="0"/>
              <a:t>Horwitz 2002).</a:t>
            </a:r>
          </a:p>
        </p:txBody>
      </p:sp>
    </p:spTree>
    <p:extLst>
      <p:ext uri="{BB962C8B-B14F-4D97-AF65-F5344CB8AC3E}">
        <p14:creationId xmlns="" xmlns:p14="http://schemas.microsoft.com/office/powerpoint/2010/main" val="3140512802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1999" y="616694"/>
            <a:ext cx="1057421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third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be to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amend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impost incentives without delay, set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with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medical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is the endowment of the expense for the boss buy centered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adoption,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overlooking the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commitment of the business towards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coverage for the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worker's puts into consideration for: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Salary or income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both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and finance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charges on this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 segment.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677843793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1800" y="1471136"/>
            <a:ext cx="88011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subsequent assessment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endowment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amalgamated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of the government enforce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one can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pledge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duty finding for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curative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(counting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surreptitiously insurance premiums that are paid),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amounts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more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7.5%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balanced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modifications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offer 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refundable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 credits to families with low income and come up with a most great measure as concerns the business measure based on premium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employee can avoid.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38962447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9232" y="655382"/>
            <a:ext cx="1055076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most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thrilling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be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 actuarial cost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is anticipated by groups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designated ages and sizes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possibility is 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join boss based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 combining an extraordinary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deductible with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commitment of the business 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tax-exempt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benefiting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 account to cover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wellbeing costs as well as, deductibles. In this manner, 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 account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 operate as an IRA.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commitment of the business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be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investment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plan of insurance that has a substantially greater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deductible.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properties can be utilized as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deductibles, for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payment of insurance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premiums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even for the long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scheme.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Consequently, the worker retains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reserve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assets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are not utilized,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definite limitations when withdrawing.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3539214"/>
      </p:ext>
    </p:extLst>
  </p:cSld>
  <p:clrMapOvr>
    <a:masterClrMapping/>
  </p:clrMapOvr>
  <p:transition>
    <p:wheel spokes="3"/>
    <p:sndAc>
      <p:stSnd>
        <p:snd r:embed="rId3" name="click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1891" y="1134381"/>
            <a:ext cx="10562493" cy="4175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last approach being put into consideration is the nationalized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medical coverage. </a:t>
            </a:r>
          </a:p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approach foresees joining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projects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extensions with the ordered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single-payer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remove frameworks similar to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 of Canada. </a:t>
            </a:r>
          </a:p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Care suppliers should be private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hitherto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financing is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communal.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critical emphasis on the strategy is to reduce and cut out the high costs that emanate from structure duplication and many payers organization.  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9245689"/>
      </p:ext>
    </p:extLst>
  </p:cSld>
  <p:clrMapOvr>
    <a:masterClrMapping/>
  </p:clrMapOvr>
  <p:transition>
    <p:wheel spokes="3"/>
    <p:sndAc>
      <p:stSnd>
        <p:snd r:embed="rId3" name="click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8038" y="1378365"/>
            <a:ext cx="1059766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Canadian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approach embeds the private expenditure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for-benefit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specialists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curative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centers that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a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expenses that are planned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every year.</a:t>
            </a:r>
          </a:p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fundamental feature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outline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depicted from the Long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haul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mind. 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Suppliers are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compensated using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expense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schedule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patients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 not charged explicitly since the co-installments do not exist. 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Canadian citizens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safeguarded;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central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government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 covers to cost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arrangement on offer,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territories, as well as,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rest.</a:t>
            </a:r>
          </a:p>
        </p:txBody>
      </p:sp>
    </p:spTree>
    <p:extLst>
      <p:ext uri="{BB962C8B-B14F-4D97-AF65-F5344CB8AC3E}">
        <p14:creationId xmlns="" xmlns:p14="http://schemas.microsoft.com/office/powerpoint/2010/main" val="513559940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6200" y="1473051"/>
            <a:ext cx="9499600" cy="3990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Every territory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operates with its own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arrangement to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 additional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financing,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determine expenditure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plans,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guidelines.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Compared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 the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U.S.,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less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professionals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consented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hone; and there exists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 less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concentration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fresh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capital and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reduced amount of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dispersion of new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improvements;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is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furthermore covering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more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difference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care. </a:t>
            </a:r>
          </a:p>
          <a:p>
            <a:pPr marL="742950" marR="0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Moreover, more notable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contact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subsists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amongst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patients and doctors,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funds linked puniness instigated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 the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susceptibility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future restorative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expenses and scope of insurance has everything.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0252490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8554" y="1020139"/>
            <a:ext cx="105742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anticipated that extending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 scope to the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persons not insured presently will significantly influence the medicinal care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expenses </a:t>
            </a:r>
            <a:r>
              <a:rPr lang="fr-FR" dirty="0" smtClean="0"/>
              <a:t>(</a:t>
            </a:r>
            <a:r>
              <a:rPr lang="fr-FR" dirty="0"/>
              <a:t>Grignon 2008).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Most people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who do not have insurance comprehend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insurance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they seek medical attention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charge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this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kind of care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currently merged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 medical care user. </a:t>
            </a:r>
          </a:p>
          <a:p>
            <a:pPr marL="800100" marR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opening out in uses of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medicinal care can be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standard,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 given cost in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current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 frame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 the scope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extended,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yet the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amassed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cost of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extended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scope will be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pint-sized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is perceived publicly.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/>
              <a:t>Davenport, Prusak1998).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4129512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8553" y="1021304"/>
            <a:ext cx="105156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References: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Davenport, T. H., &amp; </a:t>
            </a:r>
            <a:r>
              <a:rPr lang="en-US" sz="28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Prusak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 (1998). Working knowledge: How organizations manage what they know. Harvard Business Press.</a:t>
            </a:r>
          </a:p>
          <a:p>
            <a:pPr>
              <a:lnSpc>
                <a:spcPct val="150000"/>
              </a:lnSpc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Grignon, M. (2008). The Canadian Healthcare System. Revue française des affaires sociales.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Horwitz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 P. (2002). Hog Ties: What Pigs Tell Us About America. U of Minnesota Press.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8998747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4122" y="1230922"/>
            <a:ext cx="10609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Questions for the audience:</a:t>
            </a:r>
          </a:p>
          <a:p>
            <a:pPr marL="342900" indent="-342900">
              <a:buAutoNum type="arabicPeriod"/>
            </a:pPr>
            <a:r>
              <a:rPr lang="en-US" dirty="0"/>
              <a:t>What </a:t>
            </a:r>
            <a:r>
              <a:rPr lang="en-US" dirty="0" smtClean="0"/>
              <a:t>is your perception towards this proposal?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What </a:t>
            </a:r>
            <a:r>
              <a:rPr lang="en-US" dirty="0" smtClean="0"/>
              <a:t>are some  of the recommendations that you suggest for the proposal?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82519294"/>
      </p:ext>
    </p:extLst>
  </p:cSld>
  <p:clrMapOvr>
    <a:masterClrMapping/>
  </p:clrMapOvr>
  <p:transition>
    <p:wheel spokes="3"/>
    <p:sndAc>
      <p:stSnd>
        <p:snd r:embed="rId2" name="click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329</TotalTime>
  <Words>1435</Words>
  <Application>Microsoft Office PowerPoint</Application>
  <PresentationFormat>Custom</PresentationFormat>
  <Paragraphs>83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Organic</vt:lpstr>
      <vt:lpstr>POLICY TO REFORM HEALTHCARE PROPOSAL</vt:lpstr>
      <vt:lpstr>Introduction </vt:lpstr>
      <vt:lpstr>Slide 3</vt:lpstr>
      <vt:lpstr>The Problem of Cost.</vt:lpstr>
      <vt:lpstr>Slide 5</vt:lpstr>
      <vt:lpstr>Slide 6</vt:lpstr>
      <vt:lpstr>Proposed Healthcare Plan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MANSHENS</dc:creator>
  <cp:lastModifiedBy>user</cp:lastModifiedBy>
  <cp:revision>33</cp:revision>
  <dcterms:created xsi:type="dcterms:W3CDTF">2017-12-27T19:11:02Z</dcterms:created>
  <dcterms:modified xsi:type="dcterms:W3CDTF">2018-01-28T19:55:38Z</dcterms:modified>
</cp:coreProperties>
</file>